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65" r:id="rId24"/>
    <p:sldId id="314" r:id="rId25"/>
    <p:sldId id="315" r:id="rId26"/>
    <p:sldId id="361" r:id="rId27"/>
    <p:sldId id="316" r:id="rId28"/>
    <p:sldId id="317" r:id="rId29"/>
    <p:sldId id="318" r:id="rId30"/>
    <p:sldId id="319" r:id="rId31"/>
    <p:sldId id="362" r:id="rId32"/>
    <p:sldId id="363" r:id="rId33"/>
    <p:sldId id="320" r:id="rId34"/>
    <p:sldId id="321" r:id="rId35"/>
    <p:sldId id="298" r:id="rId36"/>
    <p:sldId id="323" r:id="rId37"/>
    <p:sldId id="324" r:id="rId38"/>
    <p:sldId id="325" r:id="rId39"/>
    <p:sldId id="326" r:id="rId40"/>
    <p:sldId id="364" r:id="rId41"/>
    <p:sldId id="327" r:id="rId42"/>
    <p:sldId id="330" r:id="rId43"/>
    <p:sldId id="328" r:id="rId44"/>
    <p:sldId id="338" r:id="rId45"/>
    <p:sldId id="329" r:id="rId46"/>
    <p:sldId id="331" r:id="rId47"/>
    <p:sldId id="339" r:id="rId48"/>
    <p:sldId id="332" r:id="rId49"/>
    <p:sldId id="340" r:id="rId50"/>
    <p:sldId id="333" r:id="rId51"/>
    <p:sldId id="342" r:id="rId52"/>
    <p:sldId id="341" r:id="rId53"/>
    <p:sldId id="334" r:id="rId54"/>
    <p:sldId id="343" r:id="rId55"/>
    <p:sldId id="344" r:id="rId56"/>
    <p:sldId id="345" r:id="rId57"/>
    <p:sldId id="346" r:id="rId5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68" autoAdjust="0"/>
    <p:restoredTop sz="78970" autoAdjust="0"/>
  </p:normalViewPr>
  <p:slideViewPr>
    <p:cSldViewPr snapToGrid="0">
      <p:cViewPr varScale="1">
        <p:scale>
          <a:sx n="179" d="100"/>
          <a:sy n="179" d="100"/>
        </p:scale>
        <p:origin x="29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7.72102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8-09-29T06:03:34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26494 15752 0,'0'-18'78,"0"0"-47,-18 1-15,0 17-16,-35-36 16,-88-17-1,-141-52 1,-71-1 0,-17 18-1,-1-36 1,283 106-1,-70-52 1,52 17-16,18 18 16,-159-36-1,35 36 1,-17 0 0,-1-1-1,1 19 1,17 17-1,-52-36 1,52 19 0,-53-1-1,1 0 1,88-17-16,-107 0 16,142 17-1,0-17-15,-159 0 31,0-18-15,0 18 0,18-36-1,35 53 1,-17-17 0,123 0-16,-36 0 15,-422-142 16,440 142-31,71 0 16,35 17-16,-71-35 16,89 35-1,-18 1-15,-88-19 16,-18 1 0,-53-18-1,-52 18 16,-54-18-15,1 18 0,176 0-16,-53 35 15,53-18-15,17 0 0,-17 18 16,-53-17 0,-18-19-1,36 19 1,35 17-1,17 0 1,71 0 0,18 0-16,-35 0 15,17 0 1,35 0 15,0 0-15,1 0 31,-18 0-32,-1 0 1,19 0 0,-36 0-1,17 0 1,-34 0-1,-1 0 1,18 0-16,36 0 16,-36 0-1,18 0 1,-1 0 0,-52 0-1,-159 0 16,71 0-15,52 0 0,1 0-1,35 0 1,35 0 0,0 0-1,35 0 1,-35 0-1,-17 0 1,-54 0 0,18 0-1,-35 0 1,71 0-16,-36 0 16,35 0-1,-52 0-15,-89 0 31,-123 0-15,-88 0 0,-71 0-1,123 0 1,124 0 0,159 0-1,18 0 1,52 17 171,0-17-155,18 18-32,0 0 31,0-1 0,0 1-15,0 0 15,0 17-15,0-18 77</inkml:trace>
  <inkml:trace contextRef="#ctx0" brushRef="#br0" timeOffset="1231.7039">10319 13406 0,'0'35'141,"0"-18"-125,0 19-1,0-19 1,0 19-1,0-19 1,0 19 0,0-19-1,0 19 1,0-19 62,0 1 47,17-1-16,1-17-93,17 18 0,1-18-1,34 18 1,71 35 0,-35-36-1,0 19 1,-88-19-1,-1-17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2019/9/8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5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2019/9/8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4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e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8.5.102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1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customXml" Target="../ink/ink1.xml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4" Type="http://schemas.openxmlformats.org/officeDocument/2006/relationships/hyperlink" Target="https://developer.android.google.cn/reference/android/app/Activity.html#onResume()" TargetMode="External"/><Relationship Id="rId5" Type="http://schemas.openxmlformats.org/officeDocument/2006/relationships/hyperlink" Target="https://developer.android.google.cn/reference/android/app/Activity.html#onPause()" TargetMode="External"/><Relationship Id="rId6" Type="http://schemas.openxmlformats.org/officeDocument/2006/relationships/hyperlink" Target="https://developer.android.google.cn/reference/android/app/Activity.html#onStop()" TargetMode="External"/><Relationship Id="rId7" Type="http://schemas.openxmlformats.org/officeDocument/2006/relationships/hyperlink" Target="https://developer.android.google.cn/reference/android/app/Activity.html#onDestroy(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google.cn/reference/android/app/Activity.html#onCreate(android.os.Bundle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上传到</a:t>
            </a:r>
            <a:r>
              <a:rPr kumimoji="1" lang="en-US" altLang="zh-CN" dirty="0" smtClean="0"/>
              <a:t>FTP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6923"/>
          </a:xfrm>
        </p:spPr>
        <p:txBody>
          <a:bodyPr/>
          <a:lstStyle/>
          <a:p>
            <a:r>
              <a:rPr kumimoji="1" lang="de-DE" altLang="zh-CN" sz="4800" dirty="0">
                <a:solidFill>
                  <a:srgbClr val="FF0000"/>
                </a:solidFill>
                <a:hlinkClick r:id="rId3"/>
              </a:rPr>
              <a:t>http://</a:t>
            </a:r>
            <a:r>
              <a:rPr kumimoji="1" lang="de-DE" altLang="zh-CN" sz="4800" dirty="0" smtClean="0">
                <a:solidFill>
                  <a:srgbClr val="FF0000"/>
                </a:solidFill>
                <a:hlinkClick r:id="rId3"/>
              </a:rPr>
              <a:t>172.18.5.102</a:t>
            </a:r>
            <a:endParaRPr kumimoji="1" lang="de-DE" altLang="zh-CN" sz="4800" dirty="0" smtClean="0">
              <a:solidFill>
                <a:srgbClr val="FF0000"/>
              </a:solidFill>
            </a:endParaRPr>
          </a:p>
          <a:p>
            <a:endParaRPr kumimoji="1" lang="de-DE" altLang="zh-CN" sz="4800" dirty="0" smtClean="0">
              <a:solidFill>
                <a:srgbClr val="FF0000"/>
              </a:solidFill>
            </a:endParaRPr>
          </a:p>
          <a:p>
            <a:r>
              <a:rPr kumimoji="1" lang="en-US" altLang="zh-CN" sz="4800" dirty="0" smtClean="0"/>
              <a:t>User </a:t>
            </a:r>
            <a:r>
              <a:rPr kumimoji="1" lang="en-US" altLang="zh-CN" sz="4800" dirty="0" err="1" smtClean="0"/>
              <a:t>dailiyun</a:t>
            </a:r>
            <a:r>
              <a:rPr kumimoji="1" lang="en-US" altLang="zh-CN" sz="4800" dirty="0" smtClean="0"/>
              <a:t> password </a:t>
            </a:r>
            <a:r>
              <a:rPr kumimoji="1" lang="en-US" altLang="zh-CN" sz="4800" dirty="0" err="1" smtClean="0"/>
              <a:t>dailiyun</a:t>
            </a:r>
            <a:endParaRPr kumimoji="1" lang="en-US" altLang="zh-CN" sz="4800" dirty="0" smtClean="0"/>
          </a:p>
          <a:p>
            <a:endParaRPr kumimoji="1" lang="en-US" altLang="zh-CN" sz="4800" dirty="0" smtClean="0"/>
          </a:p>
          <a:p>
            <a:r>
              <a:rPr kumimoji="1" lang="zh-CN" altLang="en-US" sz="3600" dirty="0" smtClean="0"/>
              <a:t>内容</a:t>
            </a:r>
            <a:r>
              <a:rPr kumimoji="1" lang="zh-CN" altLang="en-US" sz="3600" dirty="0" smtClean="0"/>
              <a:t>：</a:t>
            </a:r>
            <a:endParaRPr kumimoji="1" lang="en-US" altLang="zh-CN" sz="3600" dirty="0" smtClean="0"/>
          </a:p>
          <a:p>
            <a:pPr lvl="1"/>
            <a:r>
              <a:rPr kumimoji="1" lang="zh-CN" altLang="en-US" sz="2800" dirty="0" smtClean="0"/>
              <a:t>实验报告。 学号</a:t>
            </a:r>
            <a:r>
              <a:rPr kumimoji="1" lang="en-US" altLang="zh-CN" sz="2800" dirty="0" smtClean="0"/>
              <a:t>-</a:t>
            </a:r>
            <a:r>
              <a:rPr kumimoji="1" lang="zh-CN" altLang="en-US" sz="2800" dirty="0" smtClean="0"/>
              <a:t>姓名</a:t>
            </a:r>
            <a:r>
              <a:rPr kumimoji="1" lang="en-US" altLang="zh-CN" sz="2800" dirty="0" smtClean="0"/>
              <a:t>.</a:t>
            </a:r>
            <a:r>
              <a:rPr kumimoji="1" lang="en-US" altLang="zh-CN" sz="2800" dirty="0" smtClean="0"/>
              <a:t>doc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(</a:t>
            </a:r>
            <a:r>
              <a:rPr kumimoji="1" lang="zh-CN" altLang="en-US" sz="2800" dirty="0">
                <a:solidFill>
                  <a:srgbClr val="FF0000"/>
                </a:solidFill>
              </a:rPr>
              <a:t>命名不符合要求一律不记分</a:t>
            </a:r>
            <a:r>
              <a:rPr kumimoji="1" lang="en-US" altLang="zh-CN" sz="2800" dirty="0" smtClean="0"/>
              <a:t>)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/>
              <a:t>代码。学号</a:t>
            </a:r>
            <a:r>
              <a:rPr kumimoji="1" lang="en-US" altLang="zh-CN" sz="2800" dirty="0"/>
              <a:t>-</a:t>
            </a:r>
            <a:r>
              <a:rPr kumimoji="1" lang="zh-CN" altLang="en-US" sz="2800" dirty="0" smtClean="0"/>
              <a:t>姓名</a:t>
            </a:r>
            <a:r>
              <a:rPr kumimoji="1" lang="en-US" altLang="zh-CN" sz="2800" dirty="0" smtClean="0"/>
              <a:t>.zip(</a:t>
            </a:r>
            <a:r>
              <a:rPr kumimoji="1" lang="en-US" altLang="zh-CN" sz="2800" dirty="0" err="1" smtClean="0"/>
              <a:t>rar</a:t>
            </a:r>
            <a:r>
              <a:rPr kumimoji="1" lang="en-US" altLang="zh-CN" sz="2800" dirty="0" smtClean="0"/>
              <a:t>)</a:t>
            </a:r>
            <a:r>
              <a:rPr kumimoji="1" lang="zh-CN" altLang="en-US" sz="2800" smtClean="0"/>
              <a:t>     </a:t>
            </a:r>
            <a:r>
              <a:rPr kumimoji="1" lang="en-US" altLang="zh-CN" sz="2800" smtClean="0"/>
              <a:t>(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命名不符合要求一律不记分</a:t>
            </a:r>
            <a:r>
              <a:rPr kumimoji="1" lang="en-US" altLang="zh-CN" sz="2800" dirty="0" smtClean="0"/>
              <a:t>)</a:t>
            </a:r>
            <a:endParaRPr kumimoji="1" lang="en-US" altLang="zh-CN" sz="3200" dirty="0" smtClean="0"/>
          </a:p>
          <a:p>
            <a:endParaRPr kumimoji="1" lang="zh-CN" altLang="en-US" sz="4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6405"/>
            <a:ext cx="8556321" cy="22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4151235"/>
            <a:ext cx="5709682" cy="260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48" y="4060120"/>
            <a:ext cx="4819650" cy="279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/>
              <p14:cNvContentPartPr/>
              <p14:nvPr/>
            </p14:nvContentPartPr>
            <p14:xfrm>
              <a:off x="3714840" y="4826160"/>
              <a:ext cx="5823360" cy="844920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4816800"/>
                <a:ext cx="5842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8515</TotalTime>
  <Words>2992</Words>
  <Application>Microsoft Macintosh PowerPoint</Application>
  <PresentationFormat>宽屏</PresentationFormat>
  <Paragraphs>414</Paragraphs>
  <Slides>57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Broadway</vt:lpstr>
      <vt:lpstr>Calibri</vt:lpstr>
      <vt:lpstr>Calibri Light</vt:lpstr>
      <vt:lpstr>Consolas</vt:lpstr>
      <vt:lpstr>Wingdings</vt:lpstr>
      <vt:lpstr>方正大黑简体</vt:lpstr>
      <vt:lpstr>隶书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上传到FTP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dailiyun</cp:lastModifiedBy>
  <cp:revision>454</cp:revision>
  <dcterms:created xsi:type="dcterms:W3CDTF">2014-03-11T02:58:27Z</dcterms:created>
  <dcterms:modified xsi:type="dcterms:W3CDTF">2019-09-08T08:26:00Z</dcterms:modified>
</cp:coreProperties>
</file>